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69" r:id="rId2"/>
  </p:sldIdLst>
  <p:sldSz cx="9144000" cy="6858000" type="screen4x3"/>
  <p:notesSz cx="9934575" cy="68024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1F56"/>
    <a:srgbClr val="43DCFB"/>
    <a:srgbClr val="7CE6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9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2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69" cy="3413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6889" y="0"/>
            <a:ext cx="4305368" cy="3413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E63A3-3629-4E84-8300-6E6A63207545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61121"/>
            <a:ext cx="4305369" cy="3413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6889" y="6461121"/>
            <a:ext cx="4305368" cy="3413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8851B6-DE6B-4302-B749-FC761600DD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10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7295" y="0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AA7AAF-9745-487D-81C9-4073FC4A716D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63875" cy="2297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458" y="3273673"/>
            <a:ext cx="7947659" cy="26784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61136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7295" y="6461136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726752-4430-4023-82E5-B7DFEF8EF9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518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FDFE5-0840-4E0E-865F-4726784A081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581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6417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97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59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4359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004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5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3692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05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837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892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976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91E78-746A-44E5-B926-FF9E3C225906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74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736848" y="2360474"/>
            <a:ext cx="45415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본인을 표현하는 키워드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: </a:t>
            </a: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예시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) </a:t>
            </a: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부드러움</a:t>
            </a:r>
            <a:endParaRPr lang="en-US" altLang="ko-KR" b="1" kern="10" dirty="0" smtClean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+mj-ea"/>
                <a:ea typeface="+mj-ea"/>
              </a:rPr>
              <a:t>                               * 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+mj-ea"/>
                <a:ea typeface="+mj-ea"/>
              </a:rPr>
              <a:t>5</a:t>
            </a: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+mj-ea"/>
                <a:ea typeface="+mj-ea"/>
              </a:rPr>
              <a:t>글자 이내</a:t>
            </a:r>
            <a:endParaRPr lang="en-US" altLang="ko-KR" b="1" kern="10" dirty="0" smtClean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US" altLang="ko-KR" b="1" kern="10" dirty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MBTI:</a:t>
            </a:r>
            <a:endParaRPr lang="en-US" altLang="ko-KR" b="1" kern="10" dirty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7544" y="260648"/>
            <a:ext cx="2470728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60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3DCFB"/>
                </a:solidFill>
                <a:latin typeface="+mj-ea"/>
                <a:ea typeface="+mj-ea"/>
              </a:rPr>
              <a:t>조영탁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43DCFB"/>
              </a:solidFill>
              <a:latin typeface="+mj-ea"/>
              <a:ea typeface="+mj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333863" y="383483"/>
            <a:ext cx="0" cy="1368000"/>
          </a:xfrm>
          <a:prstGeom prst="line">
            <a:avLst/>
          </a:prstGeom>
          <a:ln w="101600">
            <a:solidFill>
              <a:srgbClr val="43DC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B90D6C1-2E17-4944-B214-CB728CD1C61A}"/>
              </a:ext>
            </a:extLst>
          </p:cNvPr>
          <p:cNvSpPr/>
          <p:nvPr/>
        </p:nvSpPr>
        <p:spPr>
          <a:xfrm>
            <a:off x="467544" y="1227543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41F56"/>
                </a:solidFill>
                <a:latin typeface="+mj-ea"/>
                <a:ea typeface="+mj-ea"/>
              </a:rPr>
              <a:t>㈜</a:t>
            </a:r>
            <a:r>
              <a:rPr lang="ko-KR" altLang="en-US" sz="3200" b="1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41F56"/>
                </a:solidFill>
                <a:latin typeface="+mj-ea"/>
                <a:ea typeface="+mj-ea"/>
              </a:rPr>
              <a:t>휴넷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41F56"/>
              </a:solidFill>
              <a:latin typeface="+mj-ea"/>
              <a:ea typeface="+mj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B90D6C1-2E17-4944-B214-CB728CD1C61A}"/>
              </a:ext>
            </a:extLst>
          </p:cNvPr>
          <p:cNvSpPr/>
          <p:nvPr/>
        </p:nvSpPr>
        <p:spPr>
          <a:xfrm>
            <a:off x="2947092" y="577295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3DCFB"/>
                </a:solidFill>
                <a:latin typeface="+mj-ea"/>
                <a:ea typeface="+mj-ea"/>
              </a:rPr>
              <a:t>대표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43DCFB"/>
              </a:solidFill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50976" y="2487168"/>
            <a:ext cx="2554224" cy="3255264"/>
          </a:xfrm>
          <a:prstGeom prst="rect">
            <a:avLst/>
          </a:prstGeom>
          <a:noFill/>
          <a:ln>
            <a:solidFill>
              <a:srgbClr val="041F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본인 사진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92230" y="131018"/>
            <a:ext cx="125547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solidFill>
                  <a:srgbClr val="FF0000"/>
                </a:solidFill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</a:rPr>
              <a:t>예시</a:t>
            </a:r>
            <a:r>
              <a:rPr lang="en-US" altLang="ko-KR" sz="3200" dirty="0" smtClean="0">
                <a:solidFill>
                  <a:srgbClr val="FF0000"/>
                </a:solidFill>
              </a:rPr>
              <a:t>)</a:t>
            </a:r>
            <a:endParaRPr lang="ko-KR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381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2335</TotalTime>
  <Words>24</Words>
  <Application>Microsoft Office PowerPoint</Application>
  <PresentationFormat>화면 슬라이드 쇼(4:3)</PresentationFormat>
  <Paragraphs>10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박가람</dc:creator>
  <cp:lastModifiedBy>최보갑</cp:lastModifiedBy>
  <cp:revision>298</cp:revision>
  <cp:lastPrinted>2019-09-09T04:16:27Z</cp:lastPrinted>
  <dcterms:created xsi:type="dcterms:W3CDTF">2019-03-25T07:50:05Z</dcterms:created>
  <dcterms:modified xsi:type="dcterms:W3CDTF">2024-08-21T08:53:28Z</dcterms:modified>
</cp:coreProperties>
</file>